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E20491-C6FC-472D-B690-B935CDAD72E5}" type="doc">
      <dgm:prSet loTypeId="urn:microsoft.com/office/officeart/2005/8/layout/matrix1" loCatId="matrix" qsTypeId="urn:microsoft.com/office/officeart/2005/8/quickstyle/simple5" qsCatId="simple" csTypeId="urn:microsoft.com/office/officeart/2005/8/colors/colorful1" csCatId="colorful" phldr="1"/>
      <dgm:spPr/>
    </dgm:pt>
    <dgm:pt modelId="{C5D81F3B-E541-4973-A5D7-44BD1CC00329}">
      <dgm:prSet phldrT="[Texto]" custT="1"/>
      <dgm:spPr/>
      <dgm:t>
        <a:bodyPr/>
        <a:lstStyle/>
        <a:p>
          <a:r>
            <a:rPr lang="es-MX" sz="2400" dirty="0" smtClean="0">
              <a:latin typeface="Aharoni" panose="02010803020104030203" pitchFamily="2" charset="-79"/>
              <a:cs typeface="Aharoni" panose="02010803020104030203" pitchFamily="2" charset="-79"/>
            </a:rPr>
            <a:t>Herramientas</a:t>
          </a:r>
        </a:p>
        <a:p>
          <a:r>
            <a:rPr lang="es-MX" sz="2400" dirty="0" smtClean="0">
              <a:latin typeface="Aharoni" panose="02010803020104030203" pitchFamily="2" charset="-79"/>
              <a:cs typeface="Aharoni" panose="02010803020104030203" pitchFamily="2" charset="-79"/>
            </a:rPr>
            <a:t>Flash</a:t>
          </a:r>
          <a:endParaRPr lang="es-MX" sz="2400" dirty="0">
            <a:latin typeface="Aharoni" panose="02010803020104030203" pitchFamily="2" charset="-79"/>
            <a:cs typeface="Aharoni" panose="02010803020104030203" pitchFamily="2" charset="-79"/>
          </a:endParaRPr>
        </a:p>
      </dgm:t>
    </dgm:pt>
    <dgm:pt modelId="{4C7144A5-534C-4A62-8EEC-D87F59669A23}" type="parTrans" cxnId="{FB1E9AF7-A95A-4C66-8B65-9EE009435140}">
      <dgm:prSet/>
      <dgm:spPr/>
      <dgm:t>
        <a:bodyPr/>
        <a:lstStyle/>
        <a:p>
          <a:endParaRPr lang="es-MX"/>
        </a:p>
      </dgm:t>
    </dgm:pt>
    <dgm:pt modelId="{68D70138-5579-49F5-86D9-93067EEB583D}" type="sibTrans" cxnId="{FB1E9AF7-A95A-4C66-8B65-9EE009435140}">
      <dgm:prSet/>
      <dgm:spPr/>
      <dgm:t>
        <a:bodyPr/>
        <a:lstStyle/>
        <a:p>
          <a:endParaRPr lang="es-MX"/>
        </a:p>
      </dgm:t>
    </dgm:pt>
    <dgm:pt modelId="{47BFC909-6487-47E5-8130-8AA1E0159FED}">
      <dgm:prSet phldrT="[Texto]" phldr="1"/>
      <dgm:spPr/>
      <dgm:t>
        <a:bodyPr/>
        <a:lstStyle/>
        <a:p>
          <a:endParaRPr lang="es-MX" dirty="0"/>
        </a:p>
      </dgm:t>
    </dgm:pt>
    <dgm:pt modelId="{F5DFAEA8-023D-4612-874E-D3E912A057E9}" type="parTrans" cxnId="{7864EA7B-9E7C-4CDC-B7B1-CC3DF1FA0B72}">
      <dgm:prSet/>
      <dgm:spPr/>
      <dgm:t>
        <a:bodyPr/>
        <a:lstStyle/>
        <a:p>
          <a:endParaRPr lang="es-MX"/>
        </a:p>
      </dgm:t>
    </dgm:pt>
    <dgm:pt modelId="{513C6A43-20A7-4AD8-84BC-4C94AFB54720}" type="sibTrans" cxnId="{7864EA7B-9E7C-4CDC-B7B1-CC3DF1FA0B72}">
      <dgm:prSet/>
      <dgm:spPr/>
      <dgm:t>
        <a:bodyPr/>
        <a:lstStyle/>
        <a:p>
          <a:endParaRPr lang="es-MX"/>
        </a:p>
      </dgm:t>
    </dgm:pt>
    <dgm:pt modelId="{2F1CD0DB-7673-41B2-A938-CCE3CC491C82}">
      <dgm:prSet phldrT="[Texto]" phldr="1"/>
      <dgm:spPr/>
      <dgm:t>
        <a:bodyPr/>
        <a:lstStyle/>
        <a:p>
          <a:endParaRPr lang="es-MX" dirty="0"/>
        </a:p>
      </dgm:t>
    </dgm:pt>
    <dgm:pt modelId="{136F12D3-4FA0-47F2-8A27-176CEB2D94B5}" type="parTrans" cxnId="{D44422DE-FE68-4DE6-9C1D-EEE121332BD6}">
      <dgm:prSet/>
      <dgm:spPr/>
      <dgm:t>
        <a:bodyPr/>
        <a:lstStyle/>
        <a:p>
          <a:endParaRPr lang="es-MX"/>
        </a:p>
      </dgm:t>
    </dgm:pt>
    <dgm:pt modelId="{5CC53CFA-559C-401A-AC55-7F69D41C97A5}" type="sibTrans" cxnId="{D44422DE-FE68-4DE6-9C1D-EEE121332BD6}">
      <dgm:prSet/>
      <dgm:spPr/>
      <dgm:t>
        <a:bodyPr/>
        <a:lstStyle/>
        <a:p>
          <a:endParaRPr lang="es-MX"/>
        </a:p>
      </dgm:t>
    </dgm:pt>
    <dgm:pt modelId="{FBBDCE5E-3674-4773-8B84-7715EA07FAF0}">
      <dgm:prSet/>
      <dgm:spPr/>
      <dgm:t>
        <a:bodyPr/>
        <a:lstStyle/>
        <a:p>
          <a:endParaRPr lang="es-MX" dirty="0"/>
        </a:p>
      </dgm:t>
    </dgm:pt>
    <dgm:pt modelId="{6F901906-2A58-48F5-9201-3BF045F834FB}" type="parTrans" cxnId="{C63D8767-4B37-4767-B19C-D4D4EF88B032}">
      <dgm:prSet/>
      <dgm:spPr/>
      <dgm:t>
        <a:bodyPr/>
        <a:lstStyle/>
        <a:p>
          <a:endParaRPr lang="es-MX"/>
        </a:p>
      </dgm:t>
    </dgm:pt>
    <dgm:pt modelId="{7761D1A1-5332-4CE6-9F54-2003E0874F6C}" type="sibTrans" cxnId="{C63D8767-4B37-4767-B19C-D4D4EF88B032}">
      <dgm:prSet/>
      <dgm:spPr/>
      <dgm:t>
        <a:bodyPr/>
        <a:lstStyle/>
        <a:p>
          <a:endParaRPr lang="es-MX"/>
        </a:p>
      </dgm:t>
    </dgm:pt>
    <dgm:pt modelId="{879AC43B-7724-4F7F-9DD1-720862BE0C0B}">
      <dgm:prSet/>
      <dgm:spPr/>
      <dgm:t>
        <a:bodyPr/>
        <a:lstStyle/>
        <a:p>
          <a:endParaRPr lang="es-MX" dirty="0"/>
        </a:p>
      </dgm:t>
    </dgm:pt>
    <dgm:pt modelId="{435C8132-9BC7-4DF7-B16E-6C3D560AE312}" type="parTrans" cxnId="{BEE8C32B-B62D-497D-9530-4798572DDCC6}">
      <dgm:prSet/>
      <dgm:spPr/>
      <dgm:t>
        <a:bodyPr/>
        <a:lstStyle/>
        <a:p>
          <a:endParaRPr lang="es-MX"/>
        </a:p>
      </dgm:t>
    </dgm:pt>
    <dgm:pt modelId="{A1AE6159-5334-4B1A-BEA0-A982ED1AAD01}" type="sibTrans" cxnId="{BEE8C32B-B62D-497D-9530-4798572DDCC6}">
      <dgm:prSet/>
      <dgm:spPr/>
      <dgm:t>
        <a:bodyPr/>
        <a:lstStyle/>
        <a:p>
          <a:endParaRPr lang="es-MX"/>
        </a:p>
      </dgm:t>
    </dgm:pt>
    <dgm:pt modelId="{D5B88FB7-B44F-4D94-8DB1-0D4F704321EC}">
      <dgm:prSet/>
      <dgm:spPr/>
      <dgm:t>
        <a:bodyPr/>
        <a:lstStyle/>
        <a:p>
          <a:endParaRPr lang="es-MX" dirty="0"/>
        </a:p>
      </dgm:t>
    </dgm:pt>
    <dgm:pt modelId="{088CFE26-944B-4277-848B-5791DDB21183}" type="parTrans" cxnId="{6438B91A-16AD-4CDA-A15F-AECD2E4F4071}">
      <dgm:prSet/>
      <dgm:spPr/>
      <dgm:t>
        <a:bodyPr/>
        <a:lstStyle/>
        <a:p>
          <a:endParaRPr lang="es-MX"/>
        </a:p>
      </dgm:t>
    </dgm:pt>
    <dgm:pt modelId="{ACA29A3E-2F5A-4C64-A624-FBB4CD307F23}" type="sibTrans" cxnId="{6438B91A-16AD-4CDA-A15F-AECD2E4F4071}">
      <dgm:prSet/>
      <dgm:spPr/>
      <dgm:t>
        <a:bodyPr/>
        <a:lstStyle/>
        <a:p>
          <a:endParaRPr lang="es-MX"/>
        </a:p>
      </dgm:t>
    </dgm:pt>
    <dgm:pt modelId="{F579A901-C81C-4743-BF44-5B97C609FD87}">
      <dgm:prSet/>
      <dgm:spPr/>
      <dgm:t>
        <a:bodyPr/>
        <a:lstStyle/>
        <a:p>
          <a:pPr algn="ctr"/>
          <a:r>
            <a:rPr lang="es-MX" b="1" u="sng" dirty="0" smtClean="0"/>
            <a:t>LINEA DEL TIEMPO</a:t>
          </a:r>
        </a:p>
        <a:p>
          <a:pPr algn="just"/>
          <a:r>
            <a:rPr lang="es-MX" dirty="0" smtClean="0"/>
            <a:t>Es una representación sucesiva de fotogramas ene l tiempo, esto significa que una película Flash esta compuesta de fotogramas que aparecen en la línea del tiempo uno detrás de otro siguiendo un orden establecido. Esta formado por dos partes: Fotogramas y Números de Fotograma</a:t>
          </a:r>
          <a:endParaRPr lang="es-MX" dirty="0"/>
        </a:p>
      </dgm:t>
    </dgm:pt>
    <dgm:pt modelId="{84ED5F05-5244-4C27-AC2C-EC6A4732D425}" type="parTrans" cxnId="{6284AD0F-0ACE-44A3-B9E7-00C6D9FE64AC}">
      <dgm:prSet/>
      <dgm:spPr/>
      <dgm:t>
        <a:bodyPr/>
        <a:lstStyle/>
        <a:p>
          <a:endParaRPr lang="es-MX"/>
        </a:p>
      </dgm:t>
    </dgm:pt>
    <dgm:pt modelId="{E002A3DA-451E-4ED1-ABB3-11530C35E1BB}" type="sibTrans" cxnId="{6284AD0F-0ACE-44A3-B9E7-00C6D9FE64AC}">
      <dgm:prSet/>
      <dgm:spPr/>
      <dgm:t>
        <a:bodyPr/>
        <a:lstStyle/>
        <a:p>
          <a:endParaRPr lang="es-MX"/>
        </a:p>
      </dgm:t>
    </dgm:pt>
    <dgm:pt modelId="{81BD443A-A44D-498F-A17F-2F8E2D927F8B}">
      <dgm:prSet/>
      <dgm:spPr/>
      <dgm:t>
        <a:bodyPr/>
        <a:lstStyle/>
        <a:p>
          <a:pPr algn="ctr"/>
          <a:r>
            <a:rPr lang="es-MX" b="1" u="sng" dirty="0" smtClean="0"/>
            <a:t>CAPAS</a:t>
          </a:r>
        </a:p>
        <a:p>
          <a:pPr algn="just"/>
          <a:r>
            <a:rPr lang="es-MX" altLang="es-MX" dirty="0" smtClean="0"/>
            <a:t>Se define como una película independiente, esto significa que cada capa cuenta con su propia línea del tiempo con un número determinado de fotogramas, lo que implica que los objetos que estén en determinada capa comparten fotograma y pueden mezclarse entre si.</a:t>
          </a:r>
          <a:endParaRPr lang="es-MX" dirty="0"/>
        </a:p>
      </dgm:t>
    </dgm:pt>
    <dgm:pt modelId="{CF2500FC-DBCB-49E4-9B0F-461BE8D9978A}" type="parTrans" cxnId="{496D9D73-BD06-4AB8-99D0-8F30F95CCA82}">
      <dgm:prSet/>
      <dgm:spPr/>
      <dgm:t>
        <a:bodyPr/>
        <a:lstStyle/>
        <a:p>
          <a:endParaRPr lang="es-MX"/>
        </a:p>
      </dgm:t>
    </dgm:pt>
    <dgm:pt modelId="{D6D0BD22-AC39-476B-9DED-CCACFF4CFE30}" type="sibTrans" cxnId="{496D9D73-BD06-4AB8-99D0-8F30F95CCA82}">
      <dgm:prSet/>
      <dgm:spPr/>
      <dgm:t>
        <a:bodyPr/>
        <a:lstStyle/>
        <a:p>
          <a:endParaRPr lang="es-MX"/>
        </a:p>
      </dgm:t>
    </dgm:pt>
    <dgm:pt modelId="{D1C0C46B-7800-44BF-8247-BB170BB92762}">
      <dgm:prSet/>
      <dgm:spPr/>
    </dgm:pt>
    <dgm:pt modelId="{26242676-CA06-43D1-8C49-1211BD77DA48}" type="parTrans" cxnId="{25412C30-58CE-4D35-A3D2-02860B32F4E9}">
      <dgm:prSet/>
      <dgm:spPr/>
      <dgm:t>
        <a:bodyPr/>
        <a:lstStyle/>
        <a:p>
          <a:endParaRPr lang="es-MX"/>
        </a:p>
      </dgm:t>
    </dgm:pt>
    <dgm:pt modelId="{C1EBC3F7-E9E1-4CBC-A062-AAA3FF9CA583}" type="sibTrans" cxnId="{25412C30-58CE-4D35-A3D2-02860B32F4E9}">
      <dgm:prSet/>
      <dgm:spPr/>
      <dgm:t>
        <a:bodyPr/>
        <a:lstStyle/>
        <a:p>
          <a:endParaRPr lang="es-MX"/>
        </a:p>
      </dgm:t>
    </dgm:pt>
    <dgm:pt modelId="{A05B2F3A-A1B6-4EFD-8176-A14B64D76B5A}">
      <dgm:prSet/>
      <dgm:spPr/>
      <dgm:t>
        <a:bodyPr/>
        <a:lstStyle/>
        <a:p>
          <a:r>
            <a:rPr lang="es-MX" b="1" u="sng" dirty="0" smtClean="0">
              <a:solidFill>
                <a:schemeClr val="tx1"/>
              </a:solidFill>
            </a:rPr>
            <a:t>HERRAMIENTA SELECCIÓN</a:t>
          </a:r>
        </a:p>
        <a:p>
          <a:r>
            <a:rPr lang="es-MX" dirty="0" smtClean="0">
              <a:solidFill>
                <a:schemeClr val="tx1"/>
              </a:solidFill>
            </a:rPr>
            <a:t>Se identifica con una flecha y es una de la herramientas mas usada, su función consiste en seleccionar objetos, incluyendo el borde y el relleno que pueda incluir.</a:t>
          </a:r>
          <a:endParaRPr lang="es-MX" dirty="0">
            <a:solidFill>
              <a:schemeClr val="tx1"/>
            </a:solidFill>
          </a:endParaRPr>
        </a:p>
      </dgm:t>
    </dgm:pt>
    <dgm:pt modelId="{093A79A5-CBF1-4A25-8FD2-34301E32E609}" type="parTrans" cxnId="{603F18F4-E810-44D4-AA6F-DBD401A43B1D}">
      <dgm:prSet/>
      <dgm:spPr/>
      <dgm:t>
        <a:bodyPr/>
        <a:lstStyle/>
        <a:p>
          <a:endParaRPr lang="es-MX"/>
        </a:p>
      </dgm:t>
    </dgm:pt>
    <dgm:pt modelId="{D6B623D8-AFCB-4FF4-8A7F-48F32C242FA7}" type="sibTrans" cxnId="{603F18F4-E810-44D4-AA6F-DBD401A43B1D}">
      <dgm:prSet/>
      <dgm:spPr/>
      <dgm:t>
        <a:bodyPr/>
        <a:lstStyle/>
        <a:p>
          <a:endParaRPr lang="es-MX"/>
        </a:p>
      </dgm:t>
    </dgm:pt>
    <dgm:pt modelId="{AD49A21C-BB43-47B0-9FB5-0E2F22A05C6E}">
      <dgm:prSet/>
      <dgm:spPr/>
      <dgm:t>
        <a:bodyPr/>
        <a:lstStyle/>
        <a:p>
          <a:r>
            <a:rPr lang="es-MX" altLang="es-MX" b="1" u="sng" dirty="0" smtClean="0"/>
            <a:t>HERRAMIENTA ZOOM</a:t>
          </a:r>
        </a:p>
        <a:p>
          <a:r>
            <a:rPr lang="es-MX" altLang="es-MX" dirty="0" smtClean="0"/>
            <a:t>Su función consiste en acercar o alejar la vista de un objeto, cada vez que se pulse un clic sobre esta herramienta se duplica el porcentaje indicado en el menú desplegable Zoom.</a:t>
          </a:r>
          <a:endParaRPr lang="es-MX" dirty="0"/>
        </a:p>
      </dgm:t>
    </dgm:pt>
    <dgm:pt modelId="{DAE6CF7A-D702-493D-BC3C-7136EAA20027}" type="parTrans" cxnId="{61589142-62E5-4059-A61A-CCBA9ECD1EC8}">
      <dgm:prSet/>
      <dgm:spPr/>
      <dgm:t>
        <a:bodyPr/>
        <a:lstStyle/>
        <a:p>
          <a:endParaRPr lang="es-MX"/>
        </a:p>
      </dgm:t>
    </dgm:pt>
    <dgm:pt modelId="{CBA19097-3206-40B4-9682-C912F412A902}" type="sibTrans" cxnId="{61589142-62E5-4059-A61A-CCBA9ECD1EC8}">
      <dgm:prSet/>
      <dgm:spPr/>
      <dgm:t>
        <a:bodyPr/>
        <a:lstStyle/>
        <a:p>
          <a:endParaRPr lang="es-MX"/>
        </a:p>
      </dgm:t>
    </dgm:pt>
    <dgm:pt modelId="{7F1774AE-EA17-4D47-8EFC-448C628C85E0}">
      <dgm:prSet/>
      <dgm:spPr/>
    </dgm:pt>
    <dgm:pt modelId="{E6309DB7-0AA5-490D-82D4-3DF502C8D083}" type="parTrans" cxnId="{07622482-7086-4391-8988-C7E37BBF74E3}">
      <dgm:prSet/>
      <dgm:spPr/>
      <dgm:t>
        <a:bodyPr/>
        <a:lstStyle/>
        <a:p>
          <a:endParaRPr lang="es-MX"/>
        </a:p>
      </dgm:t>
    </dgm:pt>
    <dgm:pt modelId="{C0A8790D-F999-46E8-8F39-43D2C0C3E830}" type="sibTrans" cxnId="{07622482-7086-4391-8988-C7E37BBF74E3}">
      <dgm:prSet/>
      <dgm:spPr/>
      <dgm:t>
        <a:bodyPr/>
        <a:lstStyle/>
        <a:p>
          <a:endParaRPr lang="es-MX"/>
        </a:p>
      </dgm:t>
    </dgm:pt>
    <dgm:pt modelId="{7C1E570E-D7D1-4E77-BE33-EDB418A844AB}">
      <dgm:prSet/>
      <dgm:spPr/>
      <dgm:t>
        <a:bodyPr/>
        <a:lstStyle/>
        <a:p>
          <a:endParaRPr lang="es-MX"/>
        </a:p>
      </dgm:t>
    </dgm:pt>
    <dgm:pt modelId="{46D51245-9EFF-4926-AB1D-D64EC0A7848C}" type="parTrans" cxnId="{4753B064-EAA4-49D6-BC2E-4FA706CD7F8A}">
      <dgm:prSet/>
      <dgm:spPr/>
      <dgm:t>
        <a:bodyPr/>
        <a:lstStyle/>
        <a:p>
          <a:endParaRPr lang="es-MX"/>
        </a:p>
      </dgm:t>
    </dgm:pt>
    <dgm:pt modelId="{430DC662-7F84-421A-9E76-987CD6AE9EDF}" type="sibTrans" cxnId="{4753B064-EAA4-49D6-BC2E-4FA706CD7F8A}">
      <dgm:prSet/>
      <dgm:spPr/>
      <dgm:t>
        <a:bodyPr/>
        <a:lstStyle/>
        <a:p>
          <a:endParaRPr lang="es-MX"/>
        </a:p>
      </dgm:t>
    </dgm:pt>
    <dgm:pt modelId="{42AD8D93-1787-42CE-B185-5E0F08096539}">
      <dgm:prSet/>
      <dgm:spPr/>
    </dgm:pt>
    <dgm:pt modelId="{3E639FD9-67F8-4F89-826C-4B0D3AC5425D}" type="parTrans" cxnId="{5BFF1968-DA18-409C-8947-E810AFD5B2A5}">
      <dgm:prSet/>
      <dgm:spPr/>
      <dgm:t>
        <a:bodyPr/>
        <a:lstStyle/>
        <a:p>
          <a:endParaRPr lang="es-MX"/>
        </a:p>
      </dgm:t>
    </dgm:pt>
    <dgm:pt modelId="{A9E1200E-40B9-4F8B-88D9-4F756B3AACB1}" type="sibTrans" cxnId="{5BFF1968-DA18-409C-8947-E810AFD5B2A5}">
      <dgm:prSet/>
      <dgm:spPr/>
      <dgm:t>
        <a:bodyPr/>
        <a:lstStyle/>
        <a:p>
          <a:endParaRPr lang="es-MX"/>
        </a:p>
      </dgm:t>
    </dgm:pt>
    <dgm:pt modelId="{30FC7CA9-06C0-4D11-ADEA-A746225E678A}">
      <dgm:prSet/>
      <dgm:spPr/>
      <dgm:t>
        <a:bodyPr/>
        <a:lstStyle/>
        <a:p>
          <a:endParaRPr lang="es-MX"/>
        </a:p>
      </dgm:t>
    </dgm:pt>
    <dgm:pt modelId="{B5F8D52E-6C37-41BA-AECB-A6AC7CE7A9A9}" type="parTrans" cxnId="{43ECA730-5C37-4B9A-9C85-45ED5158C4DF}">
      <dgm:prSet/>
      <dgm:spPr/>
      <dgm:t>
        <a:bodyPr/>
        <a:lstStyle/>
        <a:p>
          <a:endParaRPr lang="es-MX"/>
        </a:p>
      </dgm:t>
    </dgm:pt>
    <dgm:pt modelId="{FF51718E-8796-4547-844F-D6AEC9CF092D}" type="sibTrans" cxnId="{43ECA730-5C37-4B9A-9C85-45ED5158C4DF}">
      <dgm:prSet/>
      <dgm:spPr/>
      <dgm:t>
        <a:bodyPr/>
        <a:lstStyle/>
        <a:p>
          <a:endParaRPr lang="es-MX"/>
        </a:p>
      </dgm:t>
    </dgm:pt>
    <dgm:pt modelId="{935C8FAE-0347-4A52-833E-082666A30183}" type="pres">
      <dgm:prSet presAssocID="{AAE20491-C6FC-472D-B690-B935CDAD72E5}" presName="diagram" presStyleCnt="0">
        <dgm:presLayoutVars>
          <dgm:chMax val="1"/>
          <dgm:dir/>
          <dgm:animLvl val="ctr"/>
          <dgm:resizeHandles val="exact"/>
        </dgm:presLayoutVars>
      </dgm:prSet>
      <dgm:spPr/>
    </dgm:pt>
    <dgm:pt modelId="{07BECD36-6E6F-47F6-A4AA-9920CC0DBC30}" type="pres">
      <dgm:prSet presAssocID="{AAE20491-C6FC-472D-B690-B935CDAD72E5}" presName="matrix" presStyleCnt="0"/>
      <dgm:spPr/>
    </dgm:pt>
    <dgm:pt modelId="{89A704E9-C8F4-4FFF-938B-95008EC895F6}" type="pres">
      <dgm:prSet presAssocID="{AAE20491-C6FC-472D-B690-B935CDAD72E5}" presName="tile1" presStyleLbl="node1" presStyleIdx="0" presStyleCnt="4"/>
      <dgm:spPr/>
      <dgm:t>
        <a:bodyPr/>
        <a:lstStyle/>
        <a:p>
          <a:endParaRPr lang="es-MX"/>
        </a:p>
      </dgm:t>
    </dgm:pt>
    <dgm:pt modelId="{86640B82-4B83-4465-AB2C-4924955ADC99}" type="pres">
      <dgm:prSet presAssocID="{AAE20491-C6FC-472D-B690-B935CDAD72E5}" presName="tile1text" presStyleLbl="node1" presStyleIdx="0" presStyleCnt="4">
        <dgm:presLayoutVars>
          <dgm:chMax val="0"/>
          <dgm:chPref val="0"/>
          <dgm:bulletEnabled val="1"/>
        </dgm:presLayoutVars>
      </dgm:prSet>
      <dgm:spPr/>
      <dgm:t>
        <a:bodyPr/>
        <a:lstStyle/>
        <a:p>
          <a:endParaRPr lang="es-MX"/>
        </a:p>
      </dgm:t>
    </dgm:pt>
    <dgm:pt modelId="{F1CB0E45-9E7B-4595-9C39-2EE3F55C97EF}" type="pres">
      <dgm:prSet presAssocID="{AAE20491-C6FC-472D-B690-B935CDAD72E5}" presName="tile2" presStyleLbl="node1" presStyleIdx="1" presStyleCnt="4" custLinFactNeighborX="951"/>
      <dgm:spPr/>
      <dgm:t>
        <a:bodyPr/>
        <a:lstStyle/>
        <a:p>
          <a:endParaRPr lang="es-MX"/>
        </a:p>
      </dgm:t>
    </dgm:pt>
    <dgm:pt modelId="{AC88F7F4-E5FB-4358-9FEC-DFA4873C1BA7}" type="pres">
      <dgm:prSet presAssocID="{AAE20491-C6FC-472D-B690-B935CDAD72E5}" presName="tile2text" presStyleLbl="node1" presStyleIdx="1" presStyleCnt="4">
        <dgm:presLayoutVars>
          <dgm:chMax val="0"/>
          <dgm:chPref val="0"/>
          <dgm:bulletEnabled val="1"/>
        </dgm:presLayoutVars>
      </dgm:prSet>
      <dgm:spPr/>
      <dgm:t>
        <a:bodyPr/>
        <a:lstStyle/>
        <a:p>
          <a:endParaRPr lang="es-MX"/>
        </a:p>
      </dgm:t>
    </dgm:pt>
    <dgm:pt modelId="{0E3C83FE-25C8-4452-B362-A21EDDC05CF7}" type="pres">
      <dgm:prSet presAssocID="{AAE20491-C6FC-472D-B690-B935CDAD72E5}" presName="tile3" presStyleLbl="node1" presStyleIdx="2" presStyleCnt="4"/>
      <dgm:spPr/>
      <dgm:t>
        <a:bodyPr/>
        <a:lstStyle/>
        <a:p>
          <a:endParaRPr lang="es-MX"/>
        </a:p>
      </dgm:t>
    </dgm:pt>
    <dgm:pt modelId="{1204D800-4438-402F-A760-03E2E0513C24}" type="pres">
      <dgm:prSet presAssocID="{AAE20491-C6FC-472D-B690-B935CDAD72E5}" presName="tile3text" presStyleLbl="node1" presStyleIdx="2" presStyleCnt="4">
        <dgm:presLayoutVars>
          <dgm:chMax val="0"/>
          <dgm:chPref val="0"/>
          <dgm:bulletEnabled val="1"/>
        </dgm:presLayoutVars>
      </dgm:prSet>
      <dgm:spPr/>
      <dgm:t>
        <a:bodyPr/>
        <a:lstStyle/>
        <a:p>
          <a:endParaRPr lang="es-MX"/>
        </a:p>
      </dgm:t>
    </dgm:pt>
    <dgm:pt modelId="{A6F84251-468B-452D-BC38-89F1F61C42CE}" type="pres">
      <dgm:prSet presAssocID="{AAE20491-C6FC-472D-B690-B935CDAD72E5}" presName="tile4" presStyleLbl="node1" presStyleIdx="3" presStyleCnt="4" custLinFactNeighborX="-951" custLinFactNeighborY="0"/>
      <dgm:spPr/>
      <dgm:t>
        <a:bodyPr/>
        <a:lstStyle/>
        <a:p>
          <a:endParaRPr lang="es-MX"/>
        </a:p>
      </dgm:t>
    </dgm:pt>
    <dgm:pt modelId="{63FE8E57-5E8C-4937-8121-DFEE9D0B8B7A}" type="pres">
      <dgm:prSet presAssocID="{AAE20491-C6FC-472D-B690-B935CDAD72E5}" presName="tile4text" presStyleLbl="node1" presStyleIdx="3" presStyleCnt="4">
        <dgm:presLayoutVars>
          <dgm:chMax val="0"/>
          <dgm:chPref val="0"/>
          <dgm:bulletEnabled val="1"/>
        </dgm:presLayoutVars>
      </dgm:prSet>
      <dgm:spPr/>
      <dgm:t>
        <a:bodyPr/>
        <a:lstStyle/>
        <a:p>
          <a:endParaRPr lang="es-MX"/>
        </a:p>
      </dgm:t>
    </dgm:pt>
    <dgm:pt modelId="{8EC0147F-915E-4707-AD8D-32662FACB145}" type="pres">
      <dgm:prSet presAssocID="{AAE20491-C6FC-472D-B690-B935CDAD72E5}" presName="centerTile" presStyleLbl="fgShp" presStyleIdx="0" presStyleCnt="1">
        <dgm:presLayoutVars>
          <dgm:chMax val="0"/>
          <dgm:chPref val="0"/>
        </dgm:presLayoutVars>
      </dgm:prSet>
      <dgm:spPr/>
      <dgm:t>
        <a:bodyPr/>
        <a:lstStyle/>
        <a:p>
          <a:endParaRPr lang="es-MX"/>
        </a:p>
      </dgm:t>
    </dgm:pt>
  </dgm:ptLst>
  <dgm:cxnLst>
    <dgm:cxn modelId="{5BFF1968-DA18-409C-8947-E810AFD5B2A5}" srcId="{C5D81F3B-E541-4973-A5D7-44BD1CC00329}" destId="{42AD8D93-1787-42CE-B185-5E0F08096539}" srcOrd="4" destOrd="0" parTransId="{3E639FD9-67F8-4F89-826C-4B0D3AC5425D}" sibTransId="{A9E1200E-40B9-4F8B-88D9-4F756B3AACB1}"/>
    <dgm:cxn modelId="{78A4DE95-D476-48CC-AA6A-D1518FD75029}" type="presOf" srcId="{AD49A21C-BB43-47B0-9FB5-0E2F22A05C6E}" destId="{63FE8E57-5E8C-4937-8121-DFEE9D0B8B7A}" srcOrd="1" destOrd="0" presId="urn:microsoft.com/office/officeart/2005/8/layout/matrix1"/>
    <dgm:cxn modelId="{DA89A820-57AD-4BDC-BE02-E56318877B23}" type="presOf" srcId="{F579A901-C81C-4743-BF44-5B97C609FD87}" destId="{86640B82-4B83-4465-AB2C-4924955ADC99}" srcOrd="1" destOrd="0" presId="urn:microsoft.com/office/officeart/2005/8/layout/matrix1"/>
    <dgm:cxn modelId="{BEE8C32B-B62D-497D-9530-4798572DDCC6}" srcId="{AAE20491-C6FC-472D-B690-B935CDAD72E5}" destId="{879AC43B-7724-4F7F-9DD1-720862BE0C0B}" srcOrd="3" destOrd="0" parTransId="{435C8132-9BC7-4DF7-B16E-6C3D560AE312}" sibTransId="{A1AE6159-5334-4B1A-BEA0-A982ED1AAD01}"/>
    <dgm:cxn modelId="{07622482-7086-4391-8988-C7E37BBF74E3}" srcId="{C5D81F3B-E541-4973-A5D7-44BD1CC00329}" destId="{7F1774AE-EA17-4D47-8EFC-448C628C85E0}" srcOrd="6" destOrd="0" parTransId="{E6309DB7-0AA5-490D-82D4-3DF502C8D083}" sibTransId="{C0A8790D-F999-46E8-8F39-43D2C0C3E830}"/>
    <dgm:cxn modelId="{BE684DE9-27F6-4B69-BA6F-FF42DE80B3BB}" type="presOf" srcId="{AAE20491-C6FC-472D-B690-B935CDAD72E5}" destId="{935C8FAE-0347-4A52-833E-082666A30183}" srcOrd="0" destOrd="0" presId="urn:microsoft.com/office/officeart/2005/8/layout/matrix1"/>
    <dgm:cxn modelId="{25412C30-58CE-4D35-A3D2-02860B32F4E9}" srcId="{AAE20491-C6FC-472D-B690-B935CDAD72E5}" destId="{D1C0C46B-7800-44BF-8247-BB170BB92762}" srcOrd="1" destOrd="0" parTransId="{26242676-CA06-43D1-8C49-1211BD77DA48}" sibTransId="{C1EBC3F7-E9E1-4CBC-A062-AAA3FF9CA583}"/>
    <dgm:cxn modelId="{F58621A8-4A78-4C48-92DD-8EB807AF7888}" type="presOf" srcId="{81BD443A-A44D-498F-A17F-2F8E2D927F8B}" destId="{F1CB0E45-9E7B-4595-9C39-2EE3F55C97EF}" srcOrd="0" destOrd="0" presId="urn:microsoft.com/office/officeart/2005/8/layout/matrix1"/>
    <dgm:cxn modelId="{0CC1ADC8-8B3A-4328-AADB-6ED09AB973E7}" type="presOf" srcId="{A05B2F3A-A1B6-4EFD-8176-A14B64D76B5A}" destId="{1204D800-4438-402F-A760-03E2E0513C24}" srcOrd="1" destOrd="0" presId="urn:microsoft.com/office/officeart/2005/8/layout/matrix1"/>
    <dgm:cxn modelId="{6284AD0F-0ACE-44A3-B9E7-00C6D9FE64AC}" srcId="{C5D81F3B-E541-4973-A5D7-44BD1CC00329}" destId="{F579A901-C81C-4743-BF44-5B97C609FD87}" srcOrd="0" destOrd="0" parTransId="{84ED5F05-5244-4C27-AC2C-EC6A4732D425}" sibTransId="{E002A3DA-451E-4ED1-ABB3-11530C35E1BB}"/>
    <dgm:cxn modelId="{9B3063BA-925D-4AD3-BA5C-B59940BCB515}" type="presOf" srcId="{C5D81F3B-E541-4973-A5D7-44BD1CC00329}" destId="{8EC0147F-915E-4707-AD8D-32662FACB145}" srcOrd="0" destOrd="0" presId="urn:microsoft.com/office/officeart/2005/8/layout/matrix1"/>
    <dgm:cxn modelId="{D44422DE-FE68-4DE6-9C1D-EEE121332BD6}" srcId="{AAE20491-C6FC-472D-B690-B935CDAD72E5}" destId="{2F1CD0DB-7673-41B2-A938-CCE3CC491C82}" srcOrd="6" destOrd="0" parTransId="{136F12D3-4FA0-47F2-8A27-176CEB2D94B5}" sibTransId="{5CC53CFA-559C-401A-AC55-7F69D41C97A5}"/>
    <dgm:cxn modelId="{603F18F4-E810-44D4-AA6F-DBD401A43B1D}" srcId="{C5D81F3B-E541-4973-A5D7-44BD1CC00329}" destId="{A05B2F3A-A1B6-4EFD-8176-A14B64D76B5A}" srcOrd="2" destOrd="0" parTransId="{093A79A5-CBF1-4A25-8FD2-34301E32E609}" sibTransId="{D6B623D8-AFCB-4FF4-8A7F-48F32C242FA7}"/>
    <dgm:cxn modelId="{6438B91A-16AD-4CDA-A15F-AECD2E4F4071}" srcId="{AAE20491-C6FC-472D-B690-B935CDAD72E5}" destId="{D5B88FB7-B44F-4D94-8DB1-0D4F704321EC}" srcOrd="4" destOrd="0" parTransId="{088CFE26-944B-4277-848B-5791DDB21183}" sibTransId="{ACA29A3E-2F5A-4C64-A624-FBB4CD307F23}"/>
    <dgm:cxn modelId="{4753B064-EAA4-49D6-BC2E-4FA706CD7F8A}" srcId="{C5D81F3B-E541-4973-A5D7-44BD1CC00329}" destId="{7C1E570E-D7D1-4E77-BE33-EDB418A844AB}" srcOrd="7" destOrd="0" parTransId="{46D51245-9EFF-4926-AB1D-D64EC0A7848C}" sibTransId="{430DC662-7F84-421A-9E76-987CD6AE9EDF}"/>
    <dgm:cxn modelId="{2B814E0C-3096-48B7-94CC-DF3D8782F4AA}" type="presOf" srcId="{81BD443A-A44D-498F-A17F-2F8E2D927F8B}" destId="{AC88F7F4-E5FB-4358-9FEC-DFA4873C1BA7}" srcOrd="1" destOrd="0" presId="urn:microsoft.com/office/officeart/2005/8/layout/matrix1"/>
    <dgm:cxn modelId="{FB1E9AF7-A95A-4C66-8B65-9EE009435140}" srcId="{AAE20491-C6FC-472D-B690-B935CDAD72E5}" destId="{C5D81F3B-E541-4973-A5D7-44BD1CC00329}" srcOrd="0" destOrd="0" parTransId="{4C7144A5-534C-4A62-8EEC-D87F59669A23}" sibTransId="{68D70138-5579-49F5-86D9-93067EEB583D}"/>
    <dgm:cxn modelId="{5EE98CAE-E71F-42D3-B8C1-FE282FB84503}" type="presOf" srcId="{F579A901-C81C-4743-BF44-5B97C609FD87}" destId="{89A704E9-C8F4-4FFF-938B-95008EC895F6}" srcOrd="0" destOrd="0" presId="urn:microsoft.com/office/officeart/2005/8/layout/matrix1"/>
    <dgm:cxn modelId="{A438DDE7-B6A2-4295-9AA4-D4584405E514}" type="presOf" srcId="{A05B2F3A-A1B6-4EFD-8176-A14B64D76B5A}" destId="{0E3C83FE-25C8-4452-B362-A21EDDC05CF7}" srcOrd="0" destOrd="0" presId="urn:microsoft.com/office/officeart/2005/8/layout/matrix1"/>
    <dgm:cxn modelId="{43ECA730-5C37-4B9A-9C85-45ED5158C4DF}" srcId="{C5D81F3B-E541-4973-A5D7-44BD1CC00329}" destId="{30FC7CA9-06C0-4D11-ADEA-A746225E678A}" srcOrd="5" destOrd="0" parTransId="{B5F8D52E-6C37-41BA-AECB-A6AC7CE7A9A9}" sibTransId="{FF51718E-8796-4547-844F-D6AEC9CF092D}"/>
    <dgm:cxn modelId="{61589142-62E5-4059-A61A-CCBA9ECD1EC8}" srcId="{C5D81F3B-E541-4973-A5D7-44BD1CC00329}" destId="{AD49A21C-BB43-47B0-9FB5-0E2F22A05C6E}" srcOrd="3" destOrd="0" parTransId="{DAE6CF7A-D702-493D-BC3C-7136EAA20027}" sibTransId="{CBA19097-3206-40B4-9682-C912F412A902}"/>
    <dgm:cxn modelId="{496D9D73-BD06-4AB8-99D0-8F30F95CCA82}" srcId="{C5D81F3B-E541-4973-A5D7-44BD1CC00329}" destId="{81BD443A-A44D-498F-A17F-2F8E2D927F8B}" srcOrd="1" destOrd="0" parTransId="{CF2500FC-DBCB-49E4-9B0F-461BE8D9978A}" sibTransId="{D6D0BD22-AC39-476B-9DED-CCACFF4CFE30}"/>
    <dgm:cxn modelId="{C63D8767-4B37-4767-B19C-D4D4EF88B032}" srcId="{AAE20491-C6FC-472D-B690-B935CDAD72E5}" destId="{FBBDCE5E-3674-4773-8B84-7715EA07FAF0}" srcOrd="2" destOrd="0" parTransId="{6F901906-2A58-48F5-9201-3BF045F834FB}" sibTransId="{7761D1A1-5332-4CE6-9F54-2003E0874F6C}"/>
    <dgm:cxn modelId="{7864EA7B-9E7C-4CDC-B7B1-CC3DF1FA0B72}" srcId="{AAE20491-C6FC-472D-B690-B935CDAD72E5}" destId="{47BFC909-6487-47E5-8130-8AA1E0159FED}" srcOrd="5" destOrd="0" parTransId="{F5DFAEA8-023D-4612-874E-D3E912A057E9}" sibTransId="{513C6A43-20A7-4AD8-84BC-4C94AFB54720}"/>
    <dgm:cxn modelId="{654F73F8-DEEA-48BB-BE6E-9FC43069EFAA}" type="presOf" srcId="{AD49A21C-BB43-47B0-9FB5-0E2F22A05C6E}" destId="{A6F84251-468B-452D-BC38-89F1F61C42CE}" srcOrd="0" destOrd="0" presId="urn:microsoft.com/office/officeart/2005/8/layout/matrix1"/>
    <dgm:cxn modelId="{E287001E-3E00-4425-A1BE-E31536A735E0}" type="presParOf" srcId="{935C8FAE-0347-4A52-833E-082666A30183}" destId="{07BECD36-6E6F-47F6-A4AA-9920CC0DBC30}" srcOrd="0" destOrd="0" presId="urn:microsoft.com/office/officeart/2005/8/layout/matrix1"/>
    <dgm:cxn modelId="{E063E253-F1FB-4716-AF2F-2F5E99963A61}" type="presParOf" srcId="{07BECD36-6E6F-47F6-A4AA-9920CC0DBC30}" destId="{89A704E9-C8F4-4FFF-938B-95008EC895F6}" srcOrd="0" destOrd="0" presId="urn:microsoft.com/office/officeart/2005/8/layout/matrix1"/>
    <dgm:cxn modelId="{7AC4EA47-F730-46A1-808A-2DC0DAD5D5B6}" type="presParOf" srcId="{07BECD36-6E6F-47F6-A4AA-9920CC0DBC30}" destId="{86640B82-4B83-4465-AB2C-4924955ADC99}" srcOrd="1" destOrd="0" presId="urn:microsoft.com/office/officeart/2005/8/layout/matrix1"/>
    <dgm:cxn modelId="{D08C4872-1716-4D91-AC3C-3BEA60F59912}" type="presParOf" srcId="{07BECD36-6E6F-47F6-A4AA-9920CC0DBC30}" destId="{F1CB0E45-9E7B-4595-9C39-2EE3F55C97EF}" srcOrd="2" destOrd="0" presId="urn:microsoft.com/office/officeart/2005/8/layout/matrix1"/>
    <dgm:cxn modelId="{D2DE20D6-C588-4877-9931-7B800D492CCF}" type="presParOf" srcId="{07BECD36-6E6F-47F6-A4AA-9920CC0DBC30}" destId="{AC88F7F4-E5FB-4358-9FEC-DFA4873C1BA7}" srcOrd="3" destOrd="0" presId="urn:microsoft.com/office/officeart/2005/8/layout/matrix1"/>
    <dgm:cxn modelId="{7DE71609-1B1D-4863-83E5-E107F1EFBC52}" type="presParOf" srcId="{07BECD36-6E6F-47F6-A4AA-9920CC0DBC30}" destId="{0E3C83FE-25C8-4452-B362-A21EDDC05CF7}" srcOrd="4" destOrd="0" presId="urn:microsoft.com/office/officeart/2005/8/layout/matrix1"/>
    <dgm:cxn modelId="{663039A1-AAC9-4CAC-BDA4-7DC4F1A7EA2A}" type="presParOf" srcId="{07BECD36-6E6F-47F6-A4AA-9920CC0DBC30}" destId="{1204D800-4438-402F-A760-03E2E0513C24}" srcOrd="5" destOrd="0" presId="urn:microsoft.com/office/officeart/2005/8/layout/matrix1"/>
    <dgm:cxn modelId="{F14BA7A6-1FA3-4324-AD40-796C6CC3591A}" type="presParOf" srcId="{07BECD36-6E6F-47F6-A4AA-9920CC0DBC30}" destId="{A6F84251-468B-452D-BC38-89F1F61C42CE}" srcOrd="6" destOrd="0" presId="urn:microsoft.com/office/officeart/2005/8/layout/matrix1"/>
    <dgm:cxn modelId="{B129DF8F-F0AB-495A-A529-AA1F2CB9A69C}" type="presParOf" srcId="{07BECD36-6E6F-47F6-A4AA-9920CC0DBC30}" destId="{63FE8E57-5E8C-4937-8121-DFEE9D0B8B7A}" srcOrd="7" destOrd="0" presId="urn:microsoft.com/office/officeart/2005/8/layout/matrix1"/>
    <dgm:cxn modelId="{32480929-1DCF-41CB-A6D7-8FCE54953F99}" type="presParOf" srcId="{935C8FAE-0347-4A52-833E-082666A30183}" destId="{8EC0147F-915E-4707-AD8D-32662FACB145}"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A704E9-C8F4-4FFF-938B-95008EC895F6}">
      <dsp:nvSpPr>
        <dsp:cNvPr id="0" name=""/>
        <dsp:cNvSpPr/>
      </dsp:nvSpPr>
      <dsp:spPr>
        <a:xfrm rot="16200000">
          <a:off x="677333" y="-677333"/>
          <a:ext cx="2709333" cy="4064000"/>
        </a:xfrm>
        <a:prstGeom prst="round1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s-MX" sz="1500" b="1" u="sng" kern="1200" dirty="0" smtClean="0"/>
            <a:t>LINEA DEL TIEMPO</a:t>
          </a:r>
        </a:p>
        <a:p>
          <a:pPr lvl="0" algn="just" defTabSz="666750">
            <a:lnSpc>
              <a:spcPct val="90000"/>
            </a:lnSpc>
            <a:spcBef>
              <a:spcPct val="0"/>
            </a:spcBef>
            <a:spcAft>
              <a:spcPct val="35000"/>
            </a:spcAft>
          </a:pPr>
          <a:r>
            <a:rPr lang="es-MX" sz="1500" kern="1200" dirty="0" smtClean="0"/>
            <a:t>Es una representación sucesiva de fotogramas ene l tiempo, esto significa que una película Flash esta compuesta de fotogramas que aparecen en la línea del tiempo uno detrás de otro siguiendo un orden establecido. Esta formado por dos partes: Fotogramas y Números de Fotograma</a:t>
          </a:r>
          <a:endParaRPr lang="es-MX" sz="1500" kern="1200" dirty="0"/>
        </a:p>
      </dsp:txBody>
      <dsp:txXfrm rot="5400000">
        <a:off x="-1" y="1"/>
        <a:ext cx="4064000" cy="2032000"/>
      </dsp:txXfrm>
    </dsp:sp>
    <dsp:sp modelId="{F1CB0E45-9E7B-4595-9C39-2EE3F55C97EF}">
      <dsp:nvSpPr>
        <dsp:cNvPr id="0" name=""/>
        <dsp:cNvSpPr/>
      </dsp:nvSpPr>
      <dsp:spPr>
        <a:xfrm>
          <a:off x="4064000" y="0"/>
          <a:ext cx="4064000" cy="2709333"/>
        </a:xfrm>
        <a:prstGeom prst="round1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s-MX" sz="1500" b="1" u="sng" kern="1200" dirty="0" smtClean="0"/>
            <a:t>CAPAS</a:t>
          </a:r>
        </a:p>
        <a:p>
          <a:pPr lvl="0" algn="just" defTabSz="666750">
            <a:lnSpc>
              <a:spcPct val="90000"/>
            </a:lnSpc>
            <a:spcBef>
              <a:spcPct val="0"/>
            </a:spcBef>
            <a:spcAft>
              <a:spcPct val="35000"/>
            </a:spcAft>
          </a:pPr>
          <a:r>
            <a:rPr lang="es-MX" altLang="es-MX" sz="1500" kern="1200" dirty="0" smtClean="0"/>
            <a:t>Se define como una película independiente, esto significa que cada capa cuenta con su propia línea del tiempo con un número determinado de fotogramas, lo que implica que los objetos que estén en determinada capa comparten fotograma y pueden mezclarse entre si.</a:t>
          </a:r>
          <a:endParaRPr lang="es-MX" sz="1500" kern="1200" dirty="0"/>
        </a:p>
      </dsp:txBody>
      <dsp:txXfrm>
        <a:off x="4064000" y="0"/>
        <a:ext cx="4064000" cy="2032000"/>
      </dsp:txXfrm>
    </dsp:sp>
    <dsp:sp modelId="{0E3C83FE-25C8-4452-B362-A21EDDC05CF7}">
      <dsp:nvSpPr>
        <dsp:cNvPr id="0" name=""/>
        <dsp:cNvSpPr/>
      </dsp:nvSpPr>
      <dsp:spPr>
        <a:xfrm rot="10800000">
          <a:off x="0" y="2709333"/>
          <a:ext cx="4064000" cy="2709333"/>
        </a:xfrm>
        <a:prstGeom prst="round1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s-MX" sz="1500" b="1" u="sng" kern="1200" dirty="0" smtClean="0">
              <a:solidFill>
                <a:schemeClr val="tx1"/>
              </a:solidFill>
            </a:rPr>
            <a:t>HERRAMIENTA SELECCIÓN</a:t>
          </a:r>
        </a:p>
        <a:p>
          <a:pPr lvl="0" algn="ctr" defTabSz="666750">
            <a:lnSpc>
              <a:spcPct val="90000"/>
            </a:lnSpc>
            <a:spcBef>
              <a:spcPct val="0"/>
            </a:spcBef>
            <a:spcAft>
              <a:spcPct val="35000"/>
            </a:spcAft>
          </a:pPr>
          <a:r>
            <a:rPr lang="es-MX" sz="1500" kern="1200" dirty="0" smtClean="0">
              <a:solidFill>
                <a:schemeClr val="tx1"/>
              </a:solidFill>
            </a:rPr>
            <a:t>Se identifica con una flecha y es una de la herramientas mas usada, su función consiste en seleccionar objetos, incluyendo el borde y el relleno que pueda incluir.</a:t>
          </a:r>
          <a:endParaRPr lang="es-MX" sz="1500" kern="1200" dirty="0">
            <a:solidFill>
              <a:schemeClr val="tx1"/>
            </a:solidFill>
          </a:endParaRPr>
        </a:p>
      </dsp:txBody>
      <dsp:txXfrm rot="10800000">
        <a:off x="0" y="3386666"/>
        <a:ext cx="4064000" cy="2032000"/>
      </dsp:txXfrm>
    </dsp:sp>
    <dsp:sp modelId="{A6F84251-468B-452D-BC38-89F1F61C42CE}">
      <dsp:nvSpPr>
        <dsp:cNvPr id="0" name=""/>
        <dsp:cNvSpPr/>
      </dsp:nvSpPr>
      <dsp:spPr>
        <a:xfrm rot="5400000">
          <a:off x="4702684" y="2032000"/>
          <a:ext cx="2709333" cy="4064000"/>
        </a:xfrm>
        <a:prstGeom prst="round1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s-MX" altLang="es-MX" sz="1500" b="1" u="sng" kern="1200" dirty="0" smtClean="0"/>
            <a:t>HERRAMIENTA ZOOM</a:t>
          </a:r>
        </a:p>
        <a:p>
          <a:pPr lvl="0" algn="ctr" defTabSz="666750">
            <a:lnSpc>
              <a:spcPct val="90000"/>
            </a:lnSpc>
            <a:spcBef>
              <a:spcPct val="0"/>
            </a:spcBef>
            <a:spcAft>
              <a:spcPct val="35000"/>
            </a:spcAft>
          </a:pPr>
          <a:r>
            <a:rPr lang="es-MX" altLang="es-MX" sz="1500" kern="1200" dirty="0" smtClean="0"/>
            <a:t>Su función consiste en acercar o alejar la vista de un objeto, cada vez que se pulse un clic sobre esta herramienta se duplica el porcentaje indicado en el menú desplegable Zoom.</a:t>
          </a:r>
          <a:endParaRPr lang="es-MX" sz="1500" kern="1200" dirty="0"/>
        </a:p>
      </dsp:txBody>
      <dsp:txXfrm rot="-5400000">
        <a:off x="4025351" y="3386666"/>
        <a:ext cx="4064000" cy="2032000"/>
      </dsp:txXfrm>
    </dsp:sp>
    <dsp:sp modelId="{8EC0147F-915E-4707-AD8D-32662FACB145}">
      <dsp:nvSpPr>
        <dsp:cNvPr id="0" name=""/>
        <dsp:cNvSpPr/>
      </dsp:nvSpPr>
      <dsp:spPr>
        <a:xfrm>
          <a:off x="2844799" y="2032000"/>
          <a:ext cx="2438400" cy="1354666"/>
        </a:xfrm>
        <a:prstGeom prst="roundRect">
          <a:avLst/>
        </a:prstGeom>
        <a:gradFill rotWithShape="0">
          <a:gsLst>
            <a:gs pos="0">
              <a:schemeClr val="accent2">
                <a:tint val="40000"/>
                <a:hueOff val="0"/>
                <a:satOff val="0"/>
                <a:lumOff val="0"/>
                <a:alphaOff val="0"/>
                <a:satMod val="103000"/>
                <a:lumMod val="102000"/>
                <a:tint val="94000"/>
              </a:schemeClr>
            </a:gs>
            <a:gs pos="50000">
              <a:schemeClr val="accent2">
                <a:tint val="40000"/>
                <a:hueOff val="0"/>
                <a:satOff val="0"/>
                <a:lumOff val="0"/>
                <a:alphaOff val="0"/>
                <a:satMod val="110000"/>
                <a:lumMod val="100000"/>
                <a:shade val="100000"/>
              </a:schemeClr>
            </a:gs>
            <a:gs pos="100000">
              <a:schemeClr val="accent2">
                <a:tint val="4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MX" sz="2400" kern="1200" dirty="0" smtClean="0">
              <a:latin typeface="Aharoni" panose="02010803020104030203" pitchFamily="2" charset="-79"/>
              <a:cs typeface="Aharoni" panose="02010803020104030203" pitchFamily="2" charset="-79"/>
            </a:rPr>
            <a:t>Herramientas</a:t>
          </a:r>
        </a:p>
        <a:p>
          <a:pPr lvl="0" algn="ctr" defTabSz="1066800">
            <a:lnSpc>
              <a:spcPct val="90000"/>
            </a:lnSpc>
            <a:spcBef>
              <a:spcPct val="0"/>
            </a:spcBef>
            <a:spcAft>
              <a:spcPct val="35000"/>
            </a:spcAft>
          </a:pPr>
          <a:r>
            <a:rPr lang="es-MX" sz="2400" kern="1200" dirty="0" smtClean="0">
              <a:latin typeface="Aharoni" panose="02010803020104030203" pitchFamily="2" charset="-79"/>
              <a:cs typeface="Aharoni" panose="02010803020104030203" pitchFamily="2" charset="-79"/>
            </a:rPr>
            <a:t>Flash</a:t>
          </a:r>
          <a:endParaRPr lang="es-MX" sz="2400" kern="1200" dirty="0">
            <a:latin typeface="Aharoni" panose="02010803020104030203" pitchFamily="2" charset="-79"/>
            <a:cs typeface="Aharoni" panose="02010803020104030203" pitchFamily="2" charset="-79"/>
          </a:endParaRPr>
        </a:p>
      </dsp:txBody>
      <dsp:txXfrm>
        <a:off x="2910928" y="2098129"/>
        <a:ext cx="2306142" cy="1222408"/>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455D90A2-BEF8-4A70-AA5F-A90943BCA13B}" type="datetimeFigureOut">
              <a:rPr lang="es-MX" smtClean="0"/>
              <a:t>04/02/2015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ADB2EFD-B58C-4EDC-99D7-5DF964785973}" type="slidenum">
              <a:rPr lang="es-MX" smtClean="0"/>
              <a:t>‹Nº›</a:t>
            </a:fld>
            <a:endParaRPr lang="es-MX"/>
          </a:p>
        </p:txBody>
      </p:sp>
    </p:spTree>
    <p:extLst>
      <p:ext uri="{BB962C8B-B14F-4D97-AF65-F5344CB8AC3E}">
        <p14:creationId xmlns:p14="http://schemas.microsoft.com/office/powerpoint/2010/main" val="1539826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455D90A2-BEF8-4A70-AA5F-A90943BCA13B}" type="datetimeFigureOut">
              <a:rPr lang="es-MX" smtClean="0"/>
              <a:t>04/02/2015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ADB2EFD-B58C-4EDC-99D7-5DF964785973}" type="slidenum">
              <a:rPr lang="es-MX" smtClean="0"/>
              <a:t>‹Nº›</a:t>
            </a:fld>
            <a:endParaRPr lang="es-MX"/>
          </a:p>
        </p:txBody>
      </p:sp>
    </p:spTree>
    <p:extLst>
      <p:ext uri="{BB962C8B-B14F-4D97-AF65-F5344CB8AC3E}">
        <p14:creationId xmlns:p14="http://schemas.microsoft.com/office/powerpoint/2010/main" val="1038149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455D90A2-BEF8-4A70-AA5F-A90943BCA13B}" type="datetimeFigureOut">
              <a:rPr lang="es-MX" smtClean="0"/>
              <a:t>04/02/2015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ADB2EFD-B58C-4EDC-99D7-5DF964785973}" type="slidenum">
              <a:rPr lang="es-MX" smtClean="0"/>
              <a:t>‹Nº›</a:t>
            </a:fld>
            <a:endParaRPr lang="es-MX"/>
          </a:p>
        </p:txBody>
      </p:sp>
    </p:spTree>
    <p:extLst>
      <p:ext uri="{BB962C8B-B14F-4D97-AF65-F5344CB8AC3E}">
        <p14:creationId xmlns:p14="http://schemas.microsoft.com/office/powerpoint/2010/main" val="223644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455D90A2-BEF8-4A70-AA5F-A90943BCA13B}" type="datetimeFigureOut">
              <a:rPr lang="es-MX" smtClean="0"/>
              <a:t>04/02/2015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ADB2EFD-B58C-4EDC-99D7-5DF964785973}" type="slidenum">
              <a:rPr lang="es-MX" smtClean="0"/>
              <a:t>‹Nº›</a:t>
            </a:fld>
            <a:endParaRPr lang="es-MX"/>
          </a:p>
        </p:txBody>
      </p:sp>
    </p:spTree>
    <p:extLst>
      <p:ext uri="{BB962C8B-B14F-4D97-AF65-F5344CB8AC3E}">
        <p14:creationId xmlns:p14="http://schemas.microsoft.com/office/powerpoint/2010/main" val="2889776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455D90A2-BEF8-4A70-AA5F-A90943BCA13B}" type="datetimeFigureOut">
              <a:rPr lang="es-MX" smtClean="0"/>
              <a:t>04/02/2015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ADB2EFD-B58C-4EDC-99D7-5DF964785973}" type="slidenum">
              <a:rPr lang="es-MX" smtClean="0"/>
              <a:t>‹Nº›</a:t>
            </a:fld>
            <a:endParaRPr lang="es-MX"/>
          </a:p>
        </p:txBody>
      </p:sp>
    </p:spTree>
    <p:extLst>
      <p:ext uri="{BB962C8B-B14F-4D97-AF65-F5344CB8AC3E}">
        <p14:creationId xmlns:p14="http://schemas.microsoft.com/office/powerpoint/2010/main" val="2821717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455D90A2-BEF8-4A70-AA5F-A90943BCA13B}" type="datetimeFigureOut">
              <a:rPr lang="es-MX" smtClean="0"/>
              <a:t>04/02/2015</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DADB2EFD-B58C-4EDC-99D7-5DF964785973}" type="slidenum">
              <a:rPr lang="es-MX" smtClean="0"/>
              <a:t>‹Nº›</a:t>
            </a:fld>
            <a:endParaRPr lang="es-MX"/>
          </a:p>
        </p:txBody>
      </p:sp>
    </p:spTree>
    <p:extLst>
      <p:ext uri="{BB962C8B-B14F-4D97-AF65-F5344CB8AC3E}">
        <p14:creationId xmlns:p14="http://schemas.microsoft.com/office/powerpoint/2010/main" val="653510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455D90A2-BEF8-4A70-AA5F-A90943BCA13B}" type="datetimeFigureOut">
              <a:rPr lang="es-MX" smtClean="0"/>
              <a:t>04/02/2015</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DADB2EFD-B58C-4EDC-99D7-5DF964785973}" type="slidenum">
              <a:rPr lang="es-MX" smtClean="0"/>
              <a:t>‹Nº›</a:t>
            </a:fld>
            <a:endParaRPr lang="es-MX"/>
          </a:p>
        </p:txBody>
      </p:sp>
    </p:spTree>
    <p:extLst>
      <p:ext uri="{BB962C8B-B14F-4D97-AF65-F5344CB8AC3E}">
        <p14:creationId xmlns:p14="http://schemas.microsoft.com/office/powerpoint/2010/main" val="3831686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455D90A2-BEF8-4A70-AA5F-A90943BCA13B}" type="datetimeFigureOut">
              <a:rPr lang="es-MX" smtClean="0"/>
              <a:t>04/02/2015</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DADB2EFD-B58C-4EDC-99D7-5DF964785973}" type="slidenum">
              <a:rPr lang="es-MX" smtClean="0"/>
              <a:t>‹Nº›</a:t>
            </a:fld>
            <a:endParaRPr lang="es-MX"/>
          </a:p>
        </p:txBody>
      </p:sp>
    </p:spTree>
    <p:extLst>
      <p:ext uri="{BB962C8B-B14F-4D97-AF65-F5344CB8AC3E}">
        <p14:creationId xmlns:p14="http://schemas.microsoft.com/office/powerpoint/2010/main" val="409887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55D90A2-BEF8-4A70-AA5F-A90943BCA13B}" type="datetimeFigureOut">
              <a:rPr lang="es-MX" smtClean="0"/>
              <a:t>04/02/2015</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DADB2EFD-B58C-4EDC-99D7-5DF964785973}" type="slidenum">
              <a:rPr lang="es-MX" smtClean="0"/>
              <a:t>‹Nº›</a:t>
            </a:fld>
            <a:endParaRPr lang="es-MX"/>
          </a:p>
        </p:txBody>
      </p:sp>
    </p:spTree>
    <p:extLst>
      <p:ext uri="{BB962C8B-B14F-4D97-AF65-F5344CB8AC3E}">
        <p14:creationId xmlns:p14="http://schemas.microsoft.com/office/powerpoint/2010/main" val="3117461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455D90A2-BEF8-4A70-AA5F-A90943BCA13B}" type="datetimeFigureOut">
              <a:rPr lang="es-MX" smtClean="0"/>
              <a:t>04/02/2015</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DADB2EFD-B58C-4EDC-99D7-5DF964785973}" type="slidenum">
              <a:rPr lang="es-MX" smtClean="0"/>
              <a:t>‹Nº›</a:t>
            </a:fld>
            <a:endParaRPr lang="es-MX"/>
          </a:p>
        </p:txBody>
      </p:sp>
    </p:spTree>
    <p:extLst>
      <p:ext uri="{BB962C8B-B14F-4D97-AF65-F5344CB8AC3E}">
        <p14:creationId xmlns:p14="http://schemas.microsoft.com/office/powerpoint/2010/main" val="2589184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455D90A2-BEF8-4A70-AA5F-A90943BCA13B}" type="datetimeFigureOut">
              <a:rPr lang="es-MX" smtClean="0"/>
              <a:t>04/02/2015</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DADB2EFD-B58C-4EDC-99D7-5DF964785973}" type="slidenum">
              <a:rPr lang="es-MX" smtClean="0"/>
              <a:t>‹Nº›</a:t>
            </a:fld>
            <a:endParaRPr lang="es-MX"/>
          </a:p>
        </p:txBody>
      </p:sp>
    </p:spTree>
    <p:extLst>
      <p:ext uri="{BB962C8B-B14F-4D97-AF65-F5344CB8AC3E}">
        <p14:creationId xmlns:p14="http://schemas.microsoft.com/office/powerpoint/2010/main" val="3812251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5D90A2-BEF8-4A70-AA5F-A90943BCA13B}" type="datetimeFigureOut">
              <a:rPr lang="es-MX" smtClean="0"/>
              <a:t>04/02/2015</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B2EFD-B58C-4EDC-99D7-5DF964785973}" type="slidenum">
              <a:rPr lang="es-MX" smtClean="0"/>
              <a:t>‹Nº›</a:t>
            </a:fld>
            <a:endParaRPr lang="es-MX"/>
          </a:p>
        </p:txBody>
      </p:sp>
    </p:spTree>
    <p:extLst>
      <p:ext uri="{BB962C8B-B14F-4D97-AF65-F5344CB8AC3E}">
        <p14:creationId xmlns:p14="http://schemas.microsoft.com/office/powerpoint/2010/main" val="40528537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upo 14"/>
          <p:cNvGrpSpPr/>
          <p:nvPr/>
        </p:nvGrpSpPr>
        <p:grpSpPr>
          <a:xfrm>
            <a:off x="334850" y="397691"/>
            <a:ext cx="11498689" cy="5861440"/>
            <a:chOff x="334850" y="397691"/>
            <a:chExt cx="11498689" cy="5861440"/>
          </a:xfrm>
        </p:grpSpPr>
        <p:grpSp>
          <p:nvGrpSpPr>
            <p:cNvPr id="13" name="Grupo 12"/>
            <p:cNvGrpSpPr/>
            <p:nvPr/>
          </p:nvGrpSpPr>
          <p:grpSpPr>
            <a:xfrm>
              <a:off x="334850" y="397691"/>
              <a:ext cx="11498689" cy="5418667"/>
              <a:chOff x="334850" y="719666"/>
              <a:chExt cx="11498689" cy="5418667"/>
            </a:xfrm>
          </p:grpSpPr>
          <p:graphicFrame>
            <p:nvGraphicFramePr>
              <p:cNvPr id="4" name="Diagrama 3"/>
              <p:cNvGraphicFramePr/>
              <p:nvPr>
                <p:extLst>
                  <p:ext uri="{D42A27DB-BD31-4B8C-83A1-F6EECF244321}">
                    <p14:modId xmlns:p14="http://schemas.microsoft.com/office/powerpoint/2010/main" val="4118010081"/>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Rectángulo redondeado 10"/>
              <p:cNvSpPr/>
              <p:nvPr/>
            </p:nvSpPr>
            <p:spPr>
              <a:xfrm>
                <a:off x="334850" y="2743198"/>
                <a:ext cx="4198513" cy="1635617"/>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s-MX" sz="1600" b="1" u="sng" dirty="0" smtClean="0">
                    <a:solidFill>
                      <a:schemeClr val="tx1"/>
                    </a:solidFill>
                  </a:rPr>
                  <a:t>PANEL COMPORTAMIENTOS</a:t>
                </a:r>
              </a:p>
              <a:p>
                <a:pPr algn="just"/>
                <a:r>
                  <a:rPr lang="es-MX" sz="1600" dirty="0" smtClean="0"/>
                  <a:t>Este panel permite asignar a ciertos objetos una serie de comportamientos que posteriormente podrán almacenarse para aplicarlos a otros objetos de forma rápida y eficaz.</a:t>
                </a:r>
                <a:endParaRPr lang="es-MX" sz="1600" dirty="0"/>
              </a:p>
            </p:txBody>
          </p:sp>
          <p:sp>
            <p:nvSpPr>
              <p:cNvPr id="12" name="Rectángulo redondeado 11"/>
              <p:cNvSpPr/>
              <p:nvPr/>
            </p:nvSpPr>
            <p:spPr>
              <a:xfrm>
                <a:off x="7635026" y="2756078"/>
                <a:ext cx="4198513" cy="1635617"/>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s-MX" sz="1600" b="1" u="sng" dirty="0" smtClean="0">
                    <a:solidFill>
                      <a:schemeClr val="tx1"/>
                    </a:solidFill>
                  </a:rPr>
                  <a:t>PANEL DE COLOR</a:t>
                </a:r>
              </a:p>
              <a:p>
                <a:pPr algn="ctr"/>
                <a:r>
                  <a:rPr lang="es-MX" altLang="es-MX" sz="1600" dirty="0" smtClean="0"/>
                  <a:t>Se emplea para seleccionar algún color o bien para crear nuestros propios colores, incluso permite introducir el código del color de acuerdo al estándar.</a:t>
                </a:r>
              </a:p>
              <a:p>
                <a:pPr algn="ctr"/>
                <a:endParaRPr lang="es-MX" sz="1600" b="1" u="sng" dirty="0" smtClean="0">
                  <a:solidFill>
                    <a:schemeClr val="tx1"/>
                  </a:solidFill>
                </a:endParaRPr>
              </a:p>
            </p:txBody>
          </p:sp>
        </p:grpSp>
        <p:sp>
          <p:nvSpPr>
            <p:cNvPr id="14" name="Rectángulo redondeado 13"/>
            <p:cNvSpPr/>
            <p:nvPr/>
          </p:nvSpPr>
          <p:spPr>
            <a:xfrm>
              <a:off x="4763037" y="5512156"/>
              <a:ext cx="2871989" cy="746975"/>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s-MX" sz="1200" dirty="0" smtClean="0">
                  <a:solidFill>
                    <a:schemeClr val="tx1"/>
                  </a:solidFill>
                  <a:latin typeface="Arial" panose="020B0604020202020204" pitchFamily="34" charset="0"/>
                  <a:cs typeface="Arial" panose="020B0604020202020204" pitchFamily="34" charset="0"/>
                </a:rPr>
                <a:t>Escuela Preparatoria Número Tres</a:t>
              </a:r>
            </a:p>
            <a:p>
              <a:pPr algn="ctr"/>
              <a:r>
                <a:rPr lang="es-MX" sz="1200" dirty="0" smtClean="0">
                  <a:solidFill>
                    <a:schemeClr val="tx1"/>
                  </a:solidFill>
                  <a:latin typeface="Arial" panose="020B0604020202020204" pitchFamily="34" charset="0"/>
                  <a:cs typeface="Arial" panose="020B0604020202020204" pitchFamily="34" charset="0"/>
                </a:rPr>
                <a:t>Título: Herramientas Flash</a:t>
              </a:r>
            </a:p>
            <a:p>
              <a:pPr algn="ctr"/>
              <a:r>
                <a:rPr lang="es-MX" sz="1200" dirty="0" smtClean="0">
                  <a:solidFill>
                    <a:schemeClr val="tx1"/>
                  </a:solidFill>
                  <a:latin typeface="Arial" panose="020B0604020202020204" pitchFamily="34" charset="0"/>
                  <a:cs typeface="Arial" panose="020B0604020202020204" pitchFamily="34" charset="0"/>
                </a:rPr>
                <a:t>Autor: Sujey Anahí Díaz Herrera</a:t>
              </a:r>
              <a:endParaRPr lang="es-MX" sz="1200" dirty="0">
                <a:solidFill>
                  <a:schemeClr val="tx1"/>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38164242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238</Words>
  <Application>Microsoft Office PowerPoint</Application>
  <PresentationFormat>Panorámica</PresentationFormat>
  <Paragraphs>17</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Aharoni</vt:lpstr>
      <vt:lpstr>Arial</vt:lpstr>
      <vt:lpstr>Calibri</vt:lpstr>
      <vt:lpstr>Calibri Light</vt:lpstr>
      <vt:lpstr>Tema de Office</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Sujey Anahi Diaz Herrera</dc:creator>
  <cp:lastModifiedBy>Sujey Anahi Diaz Herrera</cp:lastModifiedBy>
  <cp:revision>4</cp:revision>
  <dcterms:created xsi:type="dcterms:W3CDTF">2015-02-05T05:56:18Z</dcterms:created>
  <dcterms:modified xsi:type="dcterms:W3CDTF">2015-02-05T06:22:19Z</dcterms:modified>
</cp:coreProperties>
</file>